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102" y="0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102" y="8829967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E0278E7-46A9-468D-A4B5-4C992BD83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16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702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001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have learned that patients have gone for exams but the reports have not been sent back to the PCP. Also that reports were not scanned into the proper place in </a:t>
            </a:r>
            <a:r>
              <a:rPr lang="en-US" baseline="0" dirty="0" err="1" smtClean="0"/>
              <a:t>eCW</a:t>
            </a:r>
            <a:r>
              <a:rPr lang="en-US" baseline="0" dirty="0" smtClean="0"/>
              <a:t> (which does not show up on the reports) we have also learned that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117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first ran a report off</a:t>
            </a:r>
            <a:r>
              <a:rPr lang="en-US" baseline="0" dirty="0" smtClean="0"/>
              <a:t> all the DM </a:t>
            </a:r>
            <a:r>
              <a:rPr lang="en-US" baseline="0" dirty="0" err="1" smtClean="0"/>
              <a:t>pt’s</a:t>
            </a:r>
            <a:r>
              <a:rPr lang="en-US" baseline="0" dirty="0" smtClean="0"/>
              <a:t> for CMA. I broke down between each provider, I then went through to see when the last eye exam was, looked for a report/eye </a:t>
            </a:r>
            <a:r>
              <a:rPr lang="en-US" baseline="0" dirty="0" err="1" smtClean="0"/>
              <a:t>dr</a:t>
            </a:r>
            <a:r>
              <a:rPr lang="en-US" baseline="0" dirty="0" smtClean="0"/>
              <a:t> name. If this was missing I contacted through phone/letter to the patient. If they did not have a provider I referred to OCB (who we have teamed up with for a quality improvement project) The biggest thing I learned was that more than half the patient actually have gone for exams the office just did not get results. </a:t>
            </a:r>
          </a:p>
          <a:p>
            <a:r>
              <a:rPr lang="en-US" baseline="0" dirty="0" smtClean="0"/>
              <a:t>I involved one patient and asked what he thought about for a letter/outreach. Advise I got was keep the letter short and to the point, </a:t>
            </a:r>
            <a:r>
              <a:rPr lang="en-US" baseline="0" dirty="0" err="1" smtClean="0"/>
              <a:t>pt’s</a:t>
            </a:r>
            <a:r>
              <a:rPr lang="en-US" baseline="0" dirty="0" smtClean="0"/>
              <a:t> do not want to feel harassed but more “helped”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1154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40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1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98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02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38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15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83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15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27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1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C41AC441-1C5B-4780-8A3D-9335E012FEC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4478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buClr>
                <a:schemeClr val="accent2"/>
              </a:buClr>
            </a:pPr>
            <a:r>
              <a:rPr lang="en-US" altLang="en-US" dirty="0" smtClean="0"/>
              <a:t>Cambridge Medical Associates</a:t>
            </a:r>
            <a:br>
              <a:rPr lang="en-US" altLang="en-US" dirty="0" smtClean="0"/>
            </a:br>
            <a:r>
              <a:rPr lang="en-US" altLang="en-US" sz="3600" dirty="0" smtClean="0"/>
              <a:t>Patient Safety </a:t>
            </a:r>
            <a:r>
              <a:rPr lang="en-US" altLang="en-US" sz="3600" smtClean="0"/>
              <a:t>Improvement </a:t>
            </a:r>
            <a:r>
              <a:rPr lang="en-US" altLang="en-US" sz="3600" smtClean="0"/>
              <a:t>Project- Increasing Diabetic </a:t>
            </a:r>
            <a:r>
              <a:rPr lang="en-US" altLang="en-US" sz="3600" smtClean="0"/>
              <a:t>Eye </a:t>
            </a:r>
            <a:r>
              <a:rPr lang="en-US" altLang="en-US" sz="3600" smtClean="0"/>
              <a:t>Exams</a:t>
            </a:r>
            <a:endParaRPr lang="en-US" altLang="en-US" sz="36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 smtClean="0"/>
              <a:t>Community Learning Session #4</a:t>
            </a:r>
          </a:p>
          <a:p>
            <a:r>
              <a:rPr lang="en-US" altLang="en-US" dirty="0" smtClean="0"/>
              <a:t>March 4</a:t>
            </a:r>
            <a:r>
              <a:rPr lang="en-US" altLang="en-US" baseline="30000" dirty="0" smtClean="0"/>
              <a:t>th</a:t>
            </a:r>
            <a:r>
              <a:rPr lang="en-US" altLang="en-US" dirty="0" smtClean="0"/>
              <a:t>, 2016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Aim Statement</a:t>
            </a:r>
            <a:endParaRPr lang="en-US" alt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343400"/>
          </a:xfrm>
        </p:spPr>
        <p:txBody>
          <a:bodyPr/>
          <a:lstStyle/>
          <a:p>
            <a:pPr>
              <a:buSzTx/>
              <a:buFont typeface="Wingdings" pitchFamily="2" charset="2"/>
              <a:buChar char="§"/>
            </a:pPr>
            <a:r>
              <a:rPr lang="en-US" altLang="en-US" sz="2400" dirty="0" smtClean="0"/>
              <a:t>Improve Diabetic Eye Exam rate from baseline of 50% to 75% by 6/30/2016.</a:t>
            </a:r>
          </a:p>
          <a:p>
            <a:pPr>
              <a:buSzTx/>
            </a:pPr>
            <a:endParaRPr lang="en-US" altLang="en-US" sz="2400" dirty="0" smtClean="0"/>
          </a:p>
          <a:p>
            <a:pPr>
              <a:buSzTx/>
            </a:pPr>
            <a:r>
              <a:rPr lang="en-US" altLang="en-US" sz="2400" b="1" dirty="0" smtClean="0"/>
              <a:t>Why this is important for Patient Safety?</a:t>
            </a:r>
          </a:p>
          <a:p>
            <a:pPr lvl="1">
              <a:buSzTx/>
            </a:pPr>
            <a:r>
              <a:rPr lang="en-US" altLang="en-US" sz="2000" dirty="0" smtClean="0"/>
              <a:t>Prevents Diabetic Retinopathy</a:t>
            </a:r>
          </a:p>
          <a:p>
            <a:pPr lvl="1">
              <a:buSzTx/>
            </a:pPr>
            <a:r>
              <a:rPr lang="en-US" altLang="en-US" sz="2000" dirty="0" smtClean="0"/>
              <a:t>Improved efficiency by becoming part of the morning huddle for providers and developing communication with the patients</a:t>
            </a:r>
          </a:p>
          <a:p>
            <a:pPr lvl="1">
              <a:buSzTx/>
            </a:pPr>
            <a:r>
              <a:rPr lang="en-US" altLang="en-US" sz="2000" dirty="0"/>
              <a:t>O</a:t>
            </a:r>
            <a:r>
              <a:rPr lang="en-US" altLang="en-US" sz="2000" dirty="0" smtClean="0"/>
              <a:t>rders are created in our EMR and tracked to make sure patients are seen by Ophthalmologist and results are communicated with the patient.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Members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24000"/>
            <a:ext cx="6874933" cy="3867150"/>
          </a:xfrm>
        </p:spPr>
      </p:pic>
      <p:sp>
        <p:nvSpPr>
          <p:cNvPr id="6" name="TextBox 5"/>
          <p:cNvSpPr txBox="1"/>
          <p:nvPr/>
        </p:nvSpPr>
        <p:spPr>
          <a:xfrm>
            <a:off x="1143000" y="5400676"/>
            <a:ext cx="7010400" cy="1394520"/>
          </a:xfrm>
          <a:prstGeom prst="rect">
            <a:avLst/>
          </a:prstGeom>
          <a:noFill/>
        </p:spPr>
        <p:txBody>
          <a:bodyPr wrap="square" numCol="2" spcCol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Lucy </a:t>
            </a:r>
            <a:r>
              <a:rPr lang="en-US" sz="1200" b="1" dirty="0" err="1" smtClean="0"/>
              <a:t>Moushigian:</a:t>
            </a:r>
            <a:r>
              <a:rPr lang="en-US" sz="1200" dirty="0" err="1" smtClean="0"/>
              <a:t>Revenue</a:t>
            </a:r>
            <a:r>
              <a:rPr lang="en-US" sz="1200" dirty="0" smtClean="0"/>
              <a:t> Cycle Specialist/Medical Secretary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Dr. Marybeth </a:t>
            </a:r>
            <a:r>
              <a:rPr lang="en-US" sz="1200" b="1" dirty="0" err="1" smtClean="0"/>
              <a:t>Ferrante</a:t>
            </a:r>
            <a:r>
              <a:rPr lang="en-US" sz="1200" b="1" dirty="0" smtClean="0"/>
              <a:t>: </a:t>
            </a:r>
            <a:r>
              <a:rPr lang="en-US" sz="1200" dirty="0" smtClean="0"/>
              <a:t>Physician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Christina Rebelo:</a:t>
            </a:r>
            <a:r>
              <a:rPr lang="en-US" sz="1200" dirty="0" smtClean="0"/>
              <a:t> Referral Coordinator/Medical Secretary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err="1" smtClean="0"/>
              <a:t>Ricara</a:t>
            </a:r>
            <a:r>
              <a:rPr lang="en-US" sz="1200" b="1" dirty="0" smtClean="0"/>
              <a:t> Moore:</a:t>
            </a:r>
            <a:r>
              <a:rPr lang="en-US" sz="1200" dirty="0" smtClean="0"/>
              <a:t> Medical Assistant,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Lindsey Moscato</a:t>
            </a:r>
            <a:r>
              <a:rPr lang="en-US" sz="1200" b="1" dirty="0"/>
              <a:t>:</a:t>
            </a:r>
            <a:r>
              <a:rPr lang="en-US" sz="1200" dirty="0" smtClean="0"/>
              <a:t> Practice Manager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Alexandra Chabrerie, MD:</a:t>
            </a:r>
            <a:r>
              <a:rPr lang="en-US" sz="1200" dirty="0" smtClean="0"/>
              <a:t> Physician Champion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Andrea </a:t>
            </a:r>
            <a:r>
              <a:rPr lang="en-US" sz="1200" b="1" dirty="0" err="1" smtClean="0"/>
              <a:t>Carreiro</a:t>
            </a:r>
            <a:r>
              <a:rPr lang="en-US" sz="1200" b="1" dirty="0" smtClean="0"/>
              <a:t>:</a:t>
            </a:r>
            <a:r>
              <a:rPr lang="en-US" sz="1200" dirty="0" smtClean="0"/>
              <a:t> Medical Assistant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796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are Measuring?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sz="2800" dirty="0" smtClean="0"/>
              <a:t>We have our baseline list of patients who are diabetics and as of January 1, 2016 we can see from this list who has had eye exams and who has not.</a:t>
            </a:r>
          </a:p>
          <a:p>
            <a:r>
              <a:rPr lang="en-US" sz="2800" dirty="0" smtClean="0"/>
              <a:t>Measure patients who do have eye exams via reports back from Ophthalmologists, starting on January 1 through June 30, 2016.</a:t>
            </a:r>
          </a:p>
          <a:p>
            <a:r>
              <a:rPr lang="en-US" sz="2800" b="1" dirty="0" smtClean="0"/>
              <a:t>What we learned</a:t>
            </a:r>
          </a:p>
          <a:p>
            <a:pPr lvl="1"/>
            <a:r>
              <a:rPr lang="en-US" dirty="0" smtClean="0"/>
              <a:t>Patients had gone for exams but the reports were not received by the PCP.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6023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809750"/>
            <a:ext cx="4267200" cy="352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Diabetic Eye Exam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25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are Testing?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019550"/>
          </a:xfrm>
        </p:spPr>
        <p:txBody>
          <a:bodyPr/>
          <a:lstStyle/>
          <a:p>
            <a:r>
              <a:rPr lang="en-US" dirty="0" smtClean="0"/>
              <a:t>First test idea </a:t>
            </a:r>
          </a:p>
          <a:p>
            <a:pPr marL="457200" lvl="1" indent="0">
              <a:buNone/>
            </a:pPr>
            <a:r>
              <a:rPr lang="en-US" dirty="0" smtClean="0"/>
              <a:t>	Letter to patients </a:t>
            </a:r>
          </a:p>
          <a:p>
            <a:r>
              <a:rPr lang="en-US" sz="2800" b="1" dirty="0" smtClean="0"/>
              <a:t>We learned from the above test</a:t>
            </a:r>
          </a:p>
          <a:p>
            <a:pPr marL="457200" lvl="1" indent="0">
              <a:buNone/>
            </a:pPr>
            <a:r>
              <a:rPr lang="en-US" dirty="0" smtClean="0"/>
              <a:t>	Keep the letter short and to the point vs long 	and detailed</a:t>
            </a:r>
          </a:p>
          <a:p>
            <a:r>
              <a:rPr lang="en-US" sz="2800" b="1" dirty="0" smtClean="0"/>
              <a:t>Patient engagement  </a:t>
            </a:r>
          </a:p>
          <a:p>
            <a:pPr marL="457200" lvl="1" indent="0">
              <a:buNone/>
            </a:pPr>
            <a:r>
              <a:rPr lang="en-US" dirty="0" smtClean="0"/>
              <a:t>	Patient letter</a:t>
            </a:r>
          </a:p>
          <a:p>
            <a:pPr marL="457200" lvl="1" indent="0">
              <a:buNone/>
            </a:pPr>
            <a:r>
              <a:rPr lang="en-US" dirty="0" smtClean="0"/>
              <a:t>	Best method of communication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305336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Mount Auburn Office Practice Improvement Projec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Mount Auburn Office Practice Improvement Projec</Template>
  <TotalTime>1307</TotalTime>
  <Words>406</Words>
  <Application>Microsoft Office PowerPoint</Application>
  <PresentationFormat>On-screen Show (4:3)</PresentationFormat>
  <Paragraphs>41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powerpoint template Mount Auburn Office Practice Improvement Projec</vt:lpstr>
      <vt:lpstr>Cambridge Medical Associates Patient Safety Improvement Project- Increasing Diabetic Eye Exams</vt:lpstr>
      <vt:lpstr>Aim Statement</vt:lpstr>
      <vt:lpstr>Team Members</vt:lpstr>
      <vt:lpstr>What we are Measuring?</vt:lpstr>
      <vt:lpstr>Diabetic Eye Exam</vt:lpstr>
      <vt:lpstr>What we are Testing?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Biocchi</dc:creator>
  <cp:lastModifiedBy>Emily Biocchi</cp:lastModifiedBy>
  <cp:revision>34</cp:revision>
  <cp:lastPrinted>2016-03-02T19:53:28Z</cp:lastPrinted>
  <dcterms:created xsi:type="dcterms:W3CDTF">2016-02-16T16:48:05Z</dcterms:created>
  <dcterms:modified xsi:type="dcterms:W3CDTF">2016-03-03T17:38:24Z</dcterms:modified>
</cp:coreProperties>
</file>